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682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629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7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940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001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6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90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40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545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037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78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79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CDE0-3A2F-4258-8795-A7637E3BF7DA}" type="datetimeFigureOut">
              <a:rPr lang="ru-RU" smtClean="0"/>
              <a:t>26.10.2022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AEEA-40D3-4612-92F4-7F81BA0D9A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68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«Горячей линии» ГИА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2301874"/>
            <a:ext cx="5181600" cy="5032375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ГИА- 11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(861 69) -3-80-20 (107)</a:t>
            </a:r>
          </a:p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+7 939-863-47-60</a:t>
            </a:r>
          </a:p>
          <a:p>
            <a:pPr marL="0" indent="0">
              <a:buNone/>
            </a:pPr>
            <a:endParaRPr lang="ru-RU" sz="1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1708150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9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(861 69) -3-80-20 (106)</a:t>
            </a:r>
          </a:p>
          <a:p>
            <a:pPr marL="0" indent="0" algn="ctr">
              <a:buNone/>
            </a:pPr>
            <a:r>
              <a:rPr lang="ru-RU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+7 939-863-47-62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438400" y="4818061"/>
            <a:ext cx="787717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работы: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ежедневно, кроме субботы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воскресенья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 9.00 ч. до 18.00 ч.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дни проведения экзаменов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8.00 ч. до 21.00 ч.)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925" y="1405642"/>
            <a:ext cx="2900515" cy="158561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2525" y="1314450"/>
            <a:ext cx="33506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5443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68</Words>
  <Application>Microsoft Office PowerPoint</Application>
  <PresentationFormat>Широкоэкранный</PresentationFormat>
  <Paragraphs>23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телефоны «Горячей линии» ГИА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телефоны «Горячей линии»</dc:title>
  <dc:creator>user</dc:creator>
  <cp:lastModifiedBy>user</cp:lastModifiedBy>
  <cp:revision>2</cp:revision>
  <dcterms:created xsi:type="dcterms:W3CDTF">2022-10-26T07:08:30Z</dcterms:created>
  <dcterms:modified xsi:type="dcterms:W3CDTF">2022-10-26T07:22:16Z</dcterms:modified>
</cp:coreProperties>
</file>